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2" r:id="rId6"/>
    <p:sldId id="273"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3" autoAdjust="0"/>
    <p:restoredTop sz="94660"/>
  </p:normalViewPr>
  <p:slideViewPr>
    <p:cSldViewPr snapToGrid="0">
      <p:cViewPr varScale="1">
        <p:scale>
          <a:sx n="124" d="100"/>
          <a:sy n="124" d="100"/>
        </p:scale>
        <p:origin x="106" y="12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A0F4-B99D-253C-D6EC-1B1FE43FBC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64C4D0-E94E-FFFD-8A28-681ECA93E5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BCE3F6-7490-E0E3-5D5E-C41EFB512B7D}"/>
              </a:ext>
            </a:extLst>
          </p:cNvPr>
          <p:cNvSpPr>
            <a:spLocks noGrp="1"/>
          </p:cNvSpPr>
          <p:nvPr>
            <p:ph type="dt" sz="half" idx="10"/>
          </p:nvPr>
        </p:nvSpPr>
        <p:spPr/>
        <p:txBody>
          <a:bodyPr/>
          <a:lstStyle/>
          <a:p>
            <a:fld id="{01B51DF9-C680-4580-8336-A6C8FE1D26D0}" type="datetimeFigureOut">
              <a:rPr lang="en-US" smtClean="0"/>
              <a:t>12/22/2022</a:t>
            </a:fld>
            <a:endParaRPr lang="en-US"/>
          </a:p>
        </p:txBody>
      </p:sp>
      <p:sp>
        <p:nvSpPr>
          <p:cNvPr id="5" name="Footer Placeholder 4">
            <a:extLst>
              <a:ext uri="{FF2B5EF4-FFF2-40B4-BE49-F238E27FC236}">
                <a16:creationId xmlns:a16="http://schemas.microsoft.com/office/drawing/2014/main" id="{C48A40B7-E18E-17E1-01DA-70C15A19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57B52-E1FC-2106-9C35-37A697813017}"/>
              </a:ext>
            </a:extLst>
          </p:cNvPr>
          <p:cNvSpPr>
            <a:spLocks noGrp="1"/>
          </p:cNvSpPr>
          <p:nvPr>
            <p:ph type="sldNum" sz="quarter" idx="12"/>
          </p:nvPr>
        </p:nvSpPr>
        <p:spPr/>
        <p:txBody>
          <a:bodyPr/>
          <a:lstStyle/>
          <a:p>
            <a:fld id="{32BCE6F3-04F0-406C-BB91-9175B2085DFE}" type="slidenum">
              <a:rPr lang="en-US" smtClean="0"/>
              <a:t>‹#›</a:t>
            </a:fld>
            <a:endParaRPr lang="en-US"/>
          </a:p>
        </p:txBody>
      </p:sp>
    </p:spTree>
    <p:extLst>
      <p:ext uri="{BB962C8B-B14F-4D97-AF65-F5344CB8AC3E}">
        <p14:creationId xmlns:p14="http://schemas.microsoft.com/office/powerpoint/2010/main" val="1955536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A7878-2CF4-B476-1773-CF5C56AE16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766DC5-1579-5443-B0DA-3F0361B57A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066B5-1FD3-AAE6-7448-EDFD314B1405}"/>
              </a:ext>
            </a:extLst>
          </p:cNvPr>
          <p:cNvSpPr>
            <a:spLocks noGrp="1"/>
          </p:cNvSpPr>
          <p:nvPr>
            <p:ph type="dt" sz="half" idx="10"/>
          </p:nvPr>
        </p:nvSpPr>
        <p:spPr/>
        <p:txBody>
          <a:bodyPr/>
          <a:lstStyle/>
          <a:p>
            <a:fld id="{01B51DF9-C680-4580-8336-A6C8FE1D26D0}" type="datetimeFigureOut">
              <a:rPr lang="en-US" smtClean="0"/>
              <a:t>12/22/2022</a:t>
            </a:fld>
            <a:endParaRPr lang="en-US"/>
          </a:p>
        </p:txBody>
      </p:sp>
      <p:sp>
        <p:nvSpPr>
          <p:cNvPr id="5" name="Footer Placeholder 4">
            <a:extLst>
              <a:ext uri="{FF2B5EF4-FFF2-40B4-BE49-F238E27FC236}">
                <a16:creationId xmlns:a16="http://schemas.microsoft.com/office/drawing/2014/main" id="{2858B953-7961-2827-E543-F730AA91F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99707-8989-CD70-9DC8-DD73FC8E392F}"/>
              </a:ext>
            </a:extLst>
          </p:cNvPr>
          <p:cNvSpPr>
            <a:spLocks noGrp="1"/>
          </p:cNvSpPr>
          <p:nvPr>
            <p:ph type="sldNum" sz="quarter" idx="12"/>
          </p:nvPr>
        </p:nvSpPr>
        <p:spPr/>
        <p:txBody>
          <a:bodyPr/>
          <a:lstStyle/>
          <a:p>
            <a:fld id="{32BCE6F3-04F0-406C-BB91-9175B2085DFE}" type="slidenum">
              <a:rPr lang="en-US" smtClean="0"/>
              <a:t>‹#›</a:t>
            </a:fld>
            <a:endParaRPr lang="en-US"/>
          </a:p>
        </p:txBody>
      </p:sp>
    </p:spTree>
    <p:extLst>
      <p:ext uri="{BB962C8B-B14F-4D97-AF65-F5344CB8AC3E}">
        <p14:creationId xmlns:p14="http://schemas.microsoft.com/office/powerpoint/2010/main" val="3659001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723679-3A7C-C208-973F-BF3C080727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63571-910B-B14B-DAF6-7630829D04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FC26D-0E43-4BEE-ABB6-CC4AAD54F8EA}"/>
              </a:ext>
            </a:extLst>
          </p:cNvPr>
          <p:cNvSpPr>
            <a:spLocks noGrp="1"/>
          </p:cNvSpPr>
          <p:nvPr>
            <p:ph type="dt" sz="half" idx="10"/>
          </p:nvPr>
        </p:nvSpPr>
        <p:spPr/>
        <p:txBody>
          <a:bodyPr/>
          <a:lstStyle/>
          <a:p>
            <a:fld id="{01B51DF9-C680-4580-8336-A6C8FE1D26D0}" type="datetimeFigureOut">
              <a:rPr lang="en-US" smtClean="0"/>
              <a:t>12/22/2022</a:t>
            </a:fld>
            <a:endParaRPr lang="en-US"/>
          </a:p>
        </p:txBody>
      </p:sp>
      <p:sp>
        <p:nvSpPr>
          <p:cNvPr id="5" name="Footer Placeholder 4">
            <a:extLst>
              <a:ext uri="{FF2B5EF4-FFF2-40B4-BE49-F238E27FC236}">
                <a16:creationId xmlns:a16="http://schemas.microsoft.com/office/drawing/2014/main" id="{2871A7B4-B9FD-2226-ED7E-58B130864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29304-7F3B-8781-BBB1-62A661A00F0F}"/>
              </a:ext>
            </a:extLst>
          </p:cNvPr>
          <p:cNvSpPr>
            <a:spLocks noGrp="1"/>
          </p:cNvSpPr>
          <p:nvPr>
            <p:ph type="sldNum" sz="quarter" idx="12"/>
          </p:nvPr>
        </p:nvSpPr>
        <p:spPr/>
        <p:txBody>
          <a:bodyPr/>
          <a:lstStyle/>
          <a:p>
            <a:fld id="{32BCE6F3-04F0-406C-BB91-9175B2085DFE}" type="slidenum">
              <a:rPr lang="en-US" smtClean="0"/>
              <a:t>‹#›</a:t>
            </a:fld>
            <a:endParaRPr lang="en-US"/>
          </a:p>
        </p:txBody>
      </p:sp>
    </p:spTree>
    <p:extLst>
      <p:ext uri="{BB962C8B-B14F-4D97-AF65-F5344CB8AC3E}">
        <p14:creationId xmlns:p14="http://schemas.microsoft.com/office/powerpoint/2010/main" val="3090747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2E97-8972-CFDE-E40E-0520790748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3BBDFC-E315-9611-EA4E-3F89B7E66E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8E474-8ABF-A414-E430-6CBB1AD65BC3}"/>
              </a:ext>
            </a:extLst>
          </p:cNvPr>
          <p:cNvSpPr>
            <a:spLocks noGrp="1"/>
          </p:cNvSpPr>
          <p:nvPr>
            <p:ph type="dt" sz="half" idx="10"/>
          </p:nvPr>
        </p:nvSpPr>
        <p:spPr/>
        <p:txBody>
          <a:bodyPr/>
          <a:lstStyle/>
          <a:p>
            <a:fld id="{01B51DF9-C680-4580-8336-A6C8FE1D26D0}" type="datetimeFigureOut">
              <a:rPr lang="en-US" smtClean="0"/>
              <a:t>12/22/2022</a:t>
            </a:fld>
            <a:endParaRPr lang="en-US"/>
          </a:p>
        </p:txBody>
      </p:sp>
      <p:sp>
        <p:nvSpPr>
          <p:cNvPr id="5" name="Footer Placeholder 4">
            <a:extLst>
              <a:ext uri="{FF2B5EF4-FFF2-40B4-BE49-F238E27FC236}">
                <a16:creationId xmlns:a16="http://schemas.microsoft.com/office/drawing/2014/main" id="{E0946577-0B6A-2582-7B1D-6853A7111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4C6E3-F051-2278-0E9D-26FCCA23DABD}"/>
              </a:ext>
            </a:extLst>
          </p:cNvPr>
          <p:cNvSpPr>
            <a:spLocks noGrp="1"/>
          </p:cNvSpPr>
          <p:nvPr>
            <p:ph type="sldNum" sz="quarter" idx="12"/>
          </p:nvPr>
        </p:nvSpPr>
        <p:spPr/>
        <p:txBody>
          <a:bodyPr/>
          <a:lstStyle/>
          <a:p>
            <a:fld id="{32BCE6F3-04F0-406C-BB91-9175B2085DFE}" type="slidenum">
              <a:rPr lang="en-US" smtClean="0"/>
              <a:t>‹#›</a:t>
            </a:fld>
            <a:endParaRPr lang="en-US"/>
          </a:p>
        </p:txBody>
      </p:sp>
    </p:spTree>
    <p:extLst>
      <p:ext uri="{BB962C8B-B14F-4D97-AF65-F5344CB8AC3E}">
        <p14:creationId xmlns:p14="http://schemas.microsoft.com/office/powerpoint/2010/main" val="167126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93B4-EC75-1EA9-EBE2-D74B0012C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A178F6-AF94-E225-F64A-C6D9FB9702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EEF2E1-78D9-D491-926E-3ED6AC29F961}"/>
              </a:ext>
            </a:extLst>
          </p:cNvPr>
          <p:cNvSpPr>
            <a:spLocks noGrp="1"/>
          </p:cNvSpPr>
          <p:nvPr>
            <p:ph type="dt" sz="half" idx="10"/>
          </p:nvPr>
        </p:nvSpPr>
        <p:spPr/>
        <p:txBody>
          <a:bodyPr/>
          <a:lstStyle/>
          <a:p>
            <a:fld id="{01B51DF9-C680-4580-8336-A6C8FE1D26D0}" type="datetimeFigureOut">
              <a:rPr lang="en-US" smtClean="0"/>
              <a:t>12/22/2022</a:t>
            </a:fld>
            <a:endParaRPr lang="en-US"/>
          </a:p>
        </p:txBody>
      </p:sp>
      <p:sp>
        <p:nvSpPr>
          <p:cNvPr id="5" name="Footer Placeholder 4">
            <a:extLst>
              <a:ext uri="{FF2B5EF4-FFF2-40B4-BE49-F238E27FC236}">
                <a16:creationId xmlns:a16="http://schemas.microsoft.com/office/drawing/2014/main" id="{784D33ED-01CD-0010-911D-C14580B6D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D7307-0A1F-3FFF-A221-008000C53A0E}"/>
              </a:ext>
            </a:extLst>
          </p:cNvPr>
          <p:cNvSpPr>
            <a:spLocks noGrp="1"/>
          </p:cNvSpPr>
          <p:nvPr>
            <p:ph type="sldNum" sz="quarter" idx="12"/>
          </p:nvPr>
        </p:nvSpPr>
        <p:spPr/>
        <p:txBody>
          <a:bodyPr/>
          <a:lstStyle/>
          <a:p>
            <a:fld id="{32BCE6F3-04F0-406C-BB91-9175B2085DFE}" type="slidenum">
              <a:rPr lang="en-US" smtClean="0"/>
              <a:t>‹#›</a:t>
            </a:fld>
            <a:endParaRPr lang="en-US"/>
          </a:p>
        </p:txBody>
      </p:sp>
    </p:spTree>
    <p:extLst>
      <p:ext uri="{BB962C8B-B14F-4D97-AF65-F5344CB8AC3E}">
        <p14:creationId xmlns:p14="http://schemas.microsoft.com/office/powerpoint/2010/main" val="920468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63E3-3735-D0AE-ACCA-40FC3A16F8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B0E628-2A6F-D06E-3795-B92539A05D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27821-BBE5-A844-4FC8-A21BF1CBD6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8C886F-1102-BD0B-533E-C7D69131B28F}"/>
              </a:ext>
            </a:extLst>
          </p:cNvPr>
          <p:cNvSpPr>
            <a:spLocks noGrp="1"/>
          </p:cNvSpPr>
          <p:nvPr>
            <p:ph type="dt" sz="half" idx="10"/>
          </p:nvPr>
        </p:nvSpPr>
        <p:spPr/>
        <p:txBody>
          <a:bodyPr/>
          <a:lstStyle/>
          <a:p>
            <a:fld id="{01B51DF9-C680-4580-8336-A6C8FE1D26D0}" type="datetimeFigureOut">
              <a:rPr lang="en-US" smtClean="0"/>
              <a:t>12/22/2022</a:t>
            </a:fld>
            <a:endParaRPr lang="en-US"/>
          </a:p>
        </p:txBody>
      </p:sp>
      <p:sp>
        <p:nvSpPr>
          <p:cNvPr id="6" name="Footer Placeholder 5">
            <a:extLst>
              <a:ext uri="{FF2B5EF4-FFF2-40B4-BE49-F238E27FC236}">
                <a16:creationId xmlns:a16="http://schemas.microsoft.com/office/drawing/2014/main" id="{50704DF6-84BA-D4BA-FFDB-60AF4546D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44061-3E04-F64F-61A8-4024713FAA84}"/>
              </a:ext>
            </a:extLst>
          </p:cNvPr>
          <p:cNvSpPr>
            <a:spLocks noGrp="1"/>
          </p:cNvSpPr>
          <p:nvPr>
            <p:ph type="sldNum" sz="quarter" idx="12"/>
          </p:nvPr>
        </p:nvSpPr>
        <p:spPr/>
        <p:txBody>
          <a:bodyPr/>
          <a:lstStyle/>
          <a:p>
            <a:fld id="{32BCE6F3-04F0-406C-BB91-9175B2085DFE}" type="slidenum">
              <a:rPr lang="en-US" smtClean="0"/>
              <a:t>‹#›</a:t>
            </a:fld>
            <a:endParaRPr lang="en-US"/>
          </a:p>
        </p:txBody>
      </p:sp>
    </p:spTree>
    <p:extLst>
      <p:ext uri="{BB962C8B-B14F-4D97-AF65-F5344CB8AC3E}">
        <p14:creationId xmlns:p14="http://schemas.microsoft.com/office/powerpoint/2010/main" val="3051622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4E89-8B96-171C-76B0-ABD8BE768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C72A5F-6509-1195-F1D3-7AD3946244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0B7DA7-ECBD-E7CD-919F-4280915050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B90D02-04E3-9890-3582-4DE8E9E14E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8B4F08-452F-6140-2C82-925CEF6F37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B0152C-A068-1C19-15EC-1D8F5DA66AA9}"/>
              </a:ext>
            </a:extLst>
          </p:cNvPr>
          <p:cNvSpPr>
            <a:spLocks noGrp="1"/>
          </p:cNvSpPr>
          <p:nvPr>
            <p:ph type="dt" sz="half" idx="10"/>
          </p:nvPr>
        </p:nvSpPr>
        <p:spPr/>
        <p:txBody>
          <a:bodyPr/>
          <a:lstStyle/>
          <a:p>
            <a:fld id="{01B51DF9-C680-4580-8336-A6C8FE1D26D0}" type="datetimeFigureOut">
              <a:rPr lang="en-US" smtClean="0"/>
              <a:t>12/22/2022</a:t>
            </a:fld>
            <a:endParaRPr lang="en-US"/>
          </a:p>
        </p:txBody>
      </p:sp>
      <p:sp>
        <p:nvSpPr>
          <p:cNvPr id="8" name="Footer Placeholder 7">
            <a:extLst>
              <a:ext uri="{FF2B5EF4-FFF2-40B4-BE49-F238E27FC236}">
                <a16:creationId xmlns:a16="http://schemas.microsoft.com/office/drawing/2014/main" id="{6BDA7206-D20A-1C29-3772-1DC645F33D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FB7C57-9495-3817-80B6-ED0694A16ECF}"/>
              </a:ext>
            </a:extLst>
          </p:cNvPr>
          <p:cNvSpPr>
            <a:spLocks noGrp="1"/>
          </p:cNvSpPr>
          <p:nvPr>
            <p:ph type="sldNum" sz="quarter" idx="12"/>
          </p:nvPr>
        </p:nvSpPr>
        <p:spPr/>
        <p:txBody>
          <a:bodyPr/>
          <a:lstStyle/>
          <a:p>
            <a:fld id="{32BCE6F3-04F0-406C-BB91-9175B2085DFE}" type="slidenum">
              <a:rPr lang="en-US" smtClean="0"/>
              <a:t>‹#›</a:t>
            </a:fld>
            <a:endParaRPr lang="en-US"/>
          </a:p>
        </p:txBody>
      </p:sp>
    </p:spTree>
    <p:extLst>
      <p:ext uri="{BB962C8B-B14F-4D97-AF65-F5344CB8AC3E}">
        <p14:creationId xmlns:p14="http://schemas.microsoft.com/office/powerpoint/2010/main" val="213460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F4B85-21F5-7B1A-AB52-292ADA1096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559C26-9DE1-24DF-25D9-3D38826812E8}"/>
              </a:ext>
            </a:extLst>
          </p:cNvPr>
          <p:cNvSpPr>
            <a:spLocks noGrp="1"/>
          </p:cNvSpPr>
          <p:nvPr>
            <p:ph type="dt" sz="half" idx="10"/>
          </p:nvPr>
        </p:nvSpPr>
        <p:spPr/>
        <p:txBody>
          <a:bodyPr/>
          <a:lstStyle/>
          <a:p>
            <a:fld id="{01B51DF9-C680-4580-8336-A6C8FE1D26D0}" type="datetimeFigureOut">
              <a:rPr lang="en-US" smtClean="0"/>
              <a:t>12/22/2022</a:t>
            </a:fld>
            <a:endParaRPr lang="en-US"/>
          </a:p>
        </p:txBody>
      </p:sp>
      <p:sp>
        <p:nvSpPr>
          <p:cNvPr id="4" name="Footer Placeholder 3">
            <a:extLst>
              <a:ext uri="{FF2B5EF4-FFF2-40B4-BE49-F238E27FC236}">
                <a16:creationId xmlns:a16="http://schemas.microsoft.com/office/drawing/2014/main" id="{41020B3C-78AC-FDD9-956F-FF6C2921E8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384A15-A695-5634-CB90-6598D05D415E}"/>
              </a:ext>
            </a:extLst>
          </p:cNvPr>
          <p:cNvSpPr>
            <a:spLocks noGrp="1"/>
          </p:cNvSpPr>
          <p:nvPr>
            <p:ph type="sldNum" sz="quarter" idx="12"/>
          </p:nvPr>
        </p:nvSpPr>
        <p:spPr/>
        <p:txBody>
          <a:bodyPr/>
          <a:lstStyle/>
          <a:p>
            <a:fld id="{32BCE6F3-04F0-406C-BB91-9175B2085DFE}" type="slidenum">
              <a:rPr lang="en-US" smtClean="0"/>
              <a:t>‹#›</a:t>
            </a:fld>
            <a:endParaRPr lang="en-US"/>
          </a:p>
        </p:txBody>
      </p:sp>
    </p:spTree>
    <p:extLst>
      <p:ext uri="{BB962C8B-B14F-4D97-AF65-F5344CB8AC3E}">
        <p14:creationId xmlns:p14="http://schemas.microsoft.com/office/powerpoint/2010/main" val="375711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8F539-3518-4BE5-8076-60D62B7520DE}"/>
              </a:ext>
            </a:extLst>
          </p:cNvPr>
          <p:cNvSpPr>
            <a:spLocks noGrp="1"/>
          </p:cNvSpPr>
          <p:nvPr>
            <p:ph type="dt" sz="half" idx="10"/>
          </p:nvPr>
        </p:nvSpPr>
        <p:spPr/>
        <p:txBody>
          <a:bodyPr/>
          <a:lstStyle/>
          <a:p>
            <a:fld id="{01B51DF9-C680-4580-8336-A6C8FE1D26D0}" type="datetimeFigureOut">
              <a:rPr lang="en-US" smtClean="0"/>
              <a:t>12/22/2022</a:t>
            </a:fld>
            <a:endParaRPr lang="en-US"/>
          </a:p>
        </p:txBody>
      </p:sp>
      <p:sp>
        <p:nvSpPr>
          <p:cNvPr id="3" name="Footer Placeholder 2">
            <a:extLst>
              <a:ext uri="{FF2B5EF4-FFF2-40B4-BE49-F238E27FC236}">
                <a16:creationId xmlns:a16="http://schemas.microsoft.com/office/drawing/2014/main" id="{61EACE48-256E-5494-5C54-403B4A066B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54DB80-15AC-4584-32FD-304CD1FBD1BB}"/>
              </a:ext>
            </a:extLst>
          </p:cNvPr>
          <p:cNvSpPr>
            <a:spLocks noGrp="1"/>
          </p:cNvSpPr>
          <p:nvPr>
            <p:ph type="sldNum" sz="quarter" idx="12"/>
          </p:nvPr>
        </p:nvSpPr>
        <p:spPr/>
        <p:txBody>
          <a:bodyPr/>
          <a:lstStyle/>
          <a:p>
            <a:fld id="{32BCE6F3-04F0-406C-BB91-9175B2085DFE}" type="slidenum">
              <a:rPr lang="en-US" smtClean="0"/>
              <a:t>‹#›</a:t>
            </a:fld>
            <a:endParaRPr lang="en-US"/>
          </a:p>
        </p:txBody>
      </p:sp>
    </p:spTree>
    <p:extLst>
      <p:ext uri="{BB962C8B-B14F-4D97-AF65-F5344CB8AC3E}">
        <p14:creationId xmlns:p14="http://schemas.microsoft.com/office/powerpoint/2010/main" val="518312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79E7-BF4F-4620-F5E5-B190BA4FE6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274BD4-A6AA-394F-D5AF-49C41F9D98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63ABDC-37F5-B97C-8706-E156562F8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A694-32F5-8D8D-C4C7-400AB1783A3E}"/>
              </a:ext>
            </a:extLst>
          </p:cNvPr>
          <p:cNvSpPr>
            <a:spLocks noGrp="1"/>
          </p:cNvSpPr>
          <p:nvPr>
            <p:ph type="dt" sz="half" idx="10"/>
          </p:nvPr>
        </p:nvSpPr>
        <p:spPr/>
        <p:txBody>
          <a:bodyPr/>
          <a:lstStyle/>
          <a:p>
            <a:fld id="{01B51DF9-C680-4580-8336-A6C8FE1D26D0}" type="datetimeFigureOut">
              <a:rPr lang="en-US" smtClean="0"/>
              <a:t>12/22/2022</a:t>
            </a:fld>
            <a:endParaRPr lang="en-US"/>
          </a:p>
        </p:txBody>
      </p:sp>
      <p:sp>
        <p:nvSpPr>
          <p:cNvPr id="6" name="Footer Placeholder 5">
            <a:extLst>
              <a:ext uri="{FF2B5EF4-FFF2-40B4-BE49-F238E27FC236}">
                <a16:creationId xmlns:a16="http://schemas.microsoft.com/office/drawing/2014/main" id="{6E3D3E30-28FB-868B-87E5-4F6B47B1C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765DB-CDCC-8E61-6050-D523BC2411F6}"/>
              </a:ext>
            </a:extLst>
          </p:cNvPr>
          <p:cNvSpPr>
            <a:spLocks noGrp="1"/>
          </p:cNvSpPr>
          <p:nvPr>
            <p:ph type="sldNum" sz="quarter" idx="12"/>
          </p:nvPr>
        </p:nvSpPr>
        <p:spPr/>
        <p:txBody>
          <a:bodyPr/>
          <a:lstStyle/>
          <a:p>
            <a:fld id="{32BCE6F3-04F0-406C-BB91-9175B2085DFE}" type="slidenum">
              <a:rPr lang="en-US" smtClean="0"/>
              <a:t>‹#›</a:t>
            </a:fld>
            <a:endParaRPr lang="en-US"/>
          </a:p>
        </p:txBody>
      </p:sp>
    </p:spTree>
    <p:extLst>
      <p:ext uri="{BB962C8B-B14F-4D97-AF65-F5344CB8AC3E}">
        <p14:creationId xmlns:p14="http://schemas.microsoft.com/office/powerpoint/2010/main" val="314734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0AE4-248A-16FE-E17D-1CA77BD034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AECB01-048D-83FB-322A-0A3F45305D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E44C06-747B-4079-0345-7966872B3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EA983C-BEB9-4E85-B6F7-FBD8711F7237}"/>
              </a:ext>
            </a:extLst>
          </p:cNvPr>
          <p:cNvSpPr>
            <a:spLocks noGrp="1"/>
          </p:cNvSpPr>
          <p:nvPr>
            <p:ph type="dt" sz="half" idx="10"/>
          </p:nvPr>
        </p:nvSpPr>
        <p:spPr/>
        <p:txBody>
          <a:bodyPr/>
          <a:lstStyle/>
          <a:p>
            <a:fld id="{01B51DF9-C680-4580-8336-A6C8FE1D26D0}" type="datetimeFigureOut">
              <a:rPr lang="en-US" smtClean="0"/>
              <a:t>12/22/2022</a:t>
            </a:fld>
            <a:endParaRPr lang="en-US"/>
          </a:p>
        </p:txBody>
      </p:sp>
      <p:sp>
        <p:nvSpPr>
          <p:cNvPr id="6" name="Footer Placeholder 5">
            <a:extLst>
              <a:ext uri="{FF2B5EF4-FFF2-40B4-BE49-F238E27FC236}">
                <a16:creationId xmlns:a16="http://schemas.microsoft.com/office/drawing/2014/main" id="{52A36777-D276-E256-91D4-45205616E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808646-5881-18EE-9DAA-D5FBF29701A8}"/>
              </a:ext>
            </a:extLst>
          </p:cNvPr>
          <p:cNvSpPr>
            <a:spLocks noGrp="1"/>
          </p:cNvSpPr>
          <p:nvPr>
            <p:ph type="sldNum" sz="quarter" idx="12"/>
          </p:nvPr>
        </p:nvSpPr>
        <p:spPr/>
        <p:txBody>
          <a:bodyPr/>
          <a:lstStyle/>
          <a:p>
            <a:fld id="{32BCE6F3-04F0-406C-BB91-9175B2085DFE}" type="slidenum">
              <a:rPr lang="en-US" smtClean="0"/>
              <a:t>‹#›</a:t>
            </a:fld>
            <a:endParaRPr lang="en-US"/>
          </a:p>
        </p:txBody>
      </p:sp>
    </p:spTree>
    <p:extLst>
      <p:ext uri="{BB962C8B-B14F-4D97-AF65-F5344CB8AC3E}">
        <p14:creationId xmlns:p14="http://schemas.microsoft.com/office/powerpoint/2010/main" val="3827878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11F9EF-F9B8-B14E-E469-910C035585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586483-B28C-F188-D5FB-73620C6F7B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C661B-051C-D5BE-A043-7E7EF5C61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51DF9-C680-4580-8336-A6C8FE1D26D0}" type="datetimeFigureOut">
              <a:rPr lang="en-US" smtClean="0"/>
              <a:t>12/22/2022</a:t>
            </a:fld>
            <a:endParaRPr lang="en-US"/>
          </a:p>
        </p:txBody>
      </p:sp>
      <p:sp>
        <p:nvSpPr>
          <p:cNvPr id="5" name="Footer Placeholder 4">
            <a:extLst>
              <a:ext uri="{FF2B5EF4-FFF2-40B4-BE49-F238E27FC236}">
                <a16:creationId xmlns:a16="http://schemas.microsoft.com/office/drawing/2014/main" id="{1DE7855A-82FE-80AD-5F67-B0B635ABD0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89A61F-A05E-BFE3-130F-5B44ED8DA0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CE6F3-04F0-406C-BB91-9175B2085DFE}" type="slidenum">
              <a:rPr lang="en-US" smtClean="0"/>
              <a:t>‹#›</a:t>
            </a:fld>
            <a:endParaRPr lang="en-US"/>
          </a:p>
        </p:txBody>
      </p:sp>
    </p:spTree>
    <p:extLst>
      <p:ext uri="{BB962C8B-B14F-4D97-AF65-F5344CB8AC3E}">
        <p14:creationId xmlns:p14="http://schemas.microsoft.com/office/powerpoint/2010/main" val="4084840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E4B57E-9028-A3D4-B799-7162624B66BB}"/>
              </a:ext>
            </a:extLst>
          </p:cNvPr>
          <p:cNvPicPr>
            <a:picLocks noChangeAspect="1"/>
          </p:cNvPicPr>
          <p:nvPr/>
        </p:nvPicPr>
        <p:blipFill>
          <a:blip r:embed="rId2"/>
          <a:stretch>
            <a:fillRect/>
          </a:stretch>
        </p:blipFill>
        <p:spPr>
          <a:xfrm>
            <a:off x="3519831" y="0"/>
            <a:ext cx="5152338" cy="6858000"/>
          </a:xfrm>
          <a:prstGeom prst="rect">
            <a:avLst/>
          </a:prstGeom>
        </p:spPr>
      </p:pic>
    </p:spTree>
    <p:extLst>
      <p:ext uri="{BB962C8B-B14F-4D97-AF65-F5344CB8AC3E}">
        <p14:creationId xmlns:p14="http://schemas.microsoft.com/office/powerpoint/2010/main" val="2809121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83E37-DBB9-DAA5-D591-AEBEC5B5E374}"/>
              </a:ext>
            </a:extLst>
          </p:cNvPr>
          <p:cNvPicPr>
            <a:picLocks noChangeAspect="1"/>
          </p:cNvPicPr>
          <p:nvPr/>
        </p:nvPicPr>
        <p:blipFill>
          <a:blip r:embed="rId2"/>
          <a:stretch>
            <a:fillRect/>
          </a:stretch>
        </p:blipFill>
        <p:spPr>
          <a:xfrm>
            <a:off x="3385548" y="0"/>
            <a:ext cx="5420903" cy="6858000"/>
          </a:xfrm>
          <a:prstGeom prst="rect">
            <a:avLst/>
          </a:prstGeom>
        </p:spPr>
      </p:pic>
    </p:spTree>
    <p:extLst>
      <p:ext uri="{BB962C8B-B14F-4D97-AF65-F5344CB8AC3E}">
        <p14:creationId xmlns:p14="http://schemas.microsoft.com/office/powerpoint/2010/main" val="2223014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67F639-CC10-7175-D704-3C308DB75970}"/>
              </a:ext>
            </a:extLst>
          </p:cNvPr>
          <p:cNvPicPr>
            <a:picLocks noChangeAspect="1"/>
          </p:cNvPicPr>
          <p:nvPr/>
        </p:nvPicPr>
        <p:blipFill>
          <a:blip r:embed="rId2"/>
          <a:stretch>
            <a:fillRect/>
          </a:stretch>
        </p:blipFill>
        <p:spPr>
          <a:xfrm>
            <a:off x="3362711" y="0"/>
            <a:ext cx="5466577" cy="6858000"/>
          </a:xfrm>
          <a:prstGeom prst="rect">
            <a:avLst/>
          </a:prstGeom>
        </p:spPr>
      </p:pic>
    </p:spTree>
    <p:extLst>
      <p:ext uri="{BB962C8B-B14F-4D97-AF65-F5344CB8AC3E}">
        <p14:creationId xmlns:p14="http://schemas.microsoft.com/office/powerpoint/2010/main" val="4103143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727D52-344D-10CE-0D52-6C0905AB183E}"/>
              </a:ext>
            </a:extLst>
          </p:cNvPr>
          <p:cNvPicPr>
            <a:picLocks noChangeAspect="1"/>
          </p:cNvPicPr>
          <p:nvPr/>
        </p:nvPicPr>
        <p:blipFill>
          <a:blip r:embed="rId2"/>
          <a:stretch>
            <a:fillRect/>
          </a:stretch>
        </p:blipFill>
        <p:spPr>
          <a:xfrm>
            <a:off x="2570150" y="0"/>
            <a:ext cx="7051699" cy="6858000"/>
          </a:xfrm>
          <a:prstGeom prst="rect">
            <a:avLst/>
          </a:prstGeom>
        </p:spPr>
      </p:pic>
    </p:spTree>
    <p:extLst>
      <p:ext uri="{BB962C8B-B14F-4D97-AF65-F5344CB8AC3E}">
        <p14:creationId xmlns:p14="http://schemas.microsoft.com/office/powerpoint/2010/main" val="3721007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39EB4-7135-5E30-CB8D-84141D4E9174}"/>
              </a:ext>
            </a:extLst>
          </p:cNvPr>
          <p:cNvPicPr>
            <a:picLocks noChangeAspect="1"/>
          </p:cNvPicPr>
          <p:nvPr/>
        </p:nvPicPr>
        <p:blipFill>
          <a:blip r:embed="rId2"/>
          <a:stretch>
            <a:fillRect/>
          </a:stretch>
        </p:blipFill>
        <p:spPr>
          <a:xfrm>
            <a:off x="3477565" y="0"/>
            <a:ext cx="5236869" cy="6858000"/>
          </a:xfrm>
          <a:prstGeom prst="rect">
            <a:avLst/>
          </a:prstGeom>
        </p:spPr>
      </p:pic>
    </p:spTree>
    <p:extLst>
      <p:ext uri="{BB962C8B-B14F-4D97-AF65-F5344CB8AC3E}">
        <p14:creationId xmlns:p14="http://schemas.microsoft.com/office/powerpoint/2010/main" val="606683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C0C6B-BF3C-F95E-0B9F-2FE459FE9A15}"/>
              </a:ext>
            </a:extLst>
          </p:cNvPr>
          <p:cNvPicPr>
            <a:picLocks noChangeAspect="1"/>
          </p:cNvPicPr>
          <p:nvPr/>
        </p:nvPicPr>
        <p:blipFill>
          <a:blip r:embed="rId2"/>
          <a:stretch>
            <a:fillRect/>
          </a:stretch>
        </p:blipFill>
        <p:spPr>
          <a:xfrm>
            <a:off x="3183987" y="0"/>
            <a:ext cx="5824025" cy="6858000"/>
          </a:xfrm>
          <a:prstGeom prst="rect">
            <a:avLst/>
          </a:prstGeom>
        </p:spPr>
      </p:pic>
    </p:spTree>
    <p:extLst>
      <p:ext uri="{BB962C8B-B14F-4D97-AF65-F5344CB8AC3E}">
        <p14:creationId xmlns:p14="http://schemas.microsoft.com/office/powerpoint/2010/main" val="1483691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4B7726-5851-3EF5-2D45-B0D24D78716F}"/>
              </a:ext>
            </a:extLst>
          </p:cNvPr>
          <p:cNvPicPr>
            <a:picLocks noChangeAspect="1"/>
          </p:cNvPicPr>
          <p:nvPr/>
        </p:nvPicPr>
        <p:blipFill>
          <a:blip r:embed="rId2"/>
          <a:stretch>
            <a:fillRect/>
          </a:stretch>
        </p:blipFill>
        <p:spPr>
          <a:xfrm>
            <a:off x="1345016" y="0"/>
            <a:ext cx="9501967" cy="6858000"/>
          </a:xfrm>
          <a:prstGeom prst="rect">
            <a:avLst/>
          </a:prstGeom>
        </p:spPr>
      </p:pic>
    </p:spTree>
    <p:extLst>
      <p:ext uri="{BB962C8B-B14F-4D97-AF65-F5344CB8AC3E}">
        <p14:creationId xmlns:p14="http://schemas.microsoft.com/office/powerpoint/2010/main" val="433022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323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6571E-A38F-99F9-D692-E9DD5866FC4D}"/>
              </a:ext>
            </a:extLst>
          </p:cNvPr>
          <p:cNvPicPr>
            <a:picLocks noChangeAspect="1"/>
          </p:cNvPicPr>
          <p:nvPr/>
        </p:nvPicPr>
        <p:blipFill>
          <a:blip r:embed="rId2"/>
          <a:stretch>
            <a:fillRect/>
          </a:stretch>
        </p:blipFill>
        <p:spPr>
          <a:xfrm>
            <a:off x="2847595" y="0"/>
            <a:ext cx="6496809" cy="6858000"/>
          </a:xfrm>
          <a:prstGeom prst="rect">
            <a:avLst/>
          </a:prstGeom>
        </p:spPr>
      </p:pic>
    </p:spTree>
    <p:extLst>
      <p:ext uri="{BB962C8B-B14F-4D97-AF65-F5344CB8AC3E}">
        <p14:creationId xmlns:p14="http://schemas.microsoft.com/office/powerpoint/2010/main" val="2988813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5EF04-845A-F0E1-A127-5AD2FF70EBF9}"/>
              </a:ext>
            </a:extLst>
          </p:cNvPr>
          <p:cNvPicPr>
            <a:picLocks noChangeAspect="1"/>
          </p:cNvPicPr>
          <p:nvPr/>
        </p:nvPicPr>
        <p:blipFill>
          <a:blip r:embed="rId2"/>
          <a:stretch>
            <a:fillRect/>
          </a:stretch>
        </p:blipFill>
        <p:spPr>
          <a:xfrm>
            <a:off x="3232040" y="0"/>
            <a:ext cx="5727919" cy="6858000"/>
          </a:xfrm>
          <a:prstGeom prst="rect">
            <a:avLst/>
          </a:prstGeom>
        </p:spPr>
      </p:pic>
    </p:spTree>
    <p:extLst>
      <p:ext uri="{BB962C8B-B14F-4D97-AF65-F5344CB8AC3E}">
        <p14:creationId xmlns:p14="http://schemas.microsoft.com/office/powerpoint/2010/main" val="124602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FFD67-D81A-1360-DB94-C3E89408A5DF}"/>
              </a:ext>
            </a:extLst>
          </p:cNvPr>
          <p:cNvPicPr>
            <a:picLocks noChangeAspect="1"/>
          </p:cNvPicPr>
          <p:nvPr/>
        </p:nvPicPr>
        <p:blipFill>
          <a:blip r:embed="rId2"/>
          <a:stretch>
            <a:fillRect/>
          </a:stretch>
        </p:blipFill>
        <p:spPr>
          <a:xfrm>
            <a:off x="2593416" y="0"/>
            <a:ext cx="7005167" cy="6858000"/>
          </a:xfrm>
          <a:prstGeom prst="rect">
            <a:avLst/>
          </a:prstGeom>
        </p:spPr>
      </p:pic>
    </p:spTree>
    <p:extLst>
      <p:ext uri="{BB962C8B-B14F-4D97-AF65-F5344CB8AC3E}">
        <p14:creationId xmlns:p14="http://schemas.microsoft.com/office/powerpoint/2010/main" val="391304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FBC03-6B84-C87D-7674-C55E287418EA}"/>
              </a:ext>
            </a:extLst>
          </p:cNvPr>
          <p:cNvPicPr>
            <a:picLocks noChangeAspect="1"/>
          </p:cNvPicPr>
          <p:nvPr/>
        </p:nvPicPr>
        <p:blipFill>
          <a:blip r:embed="rId2"/>
          <a:stretch>
            <a:fillRect/>
          </a:stretch>
        </p:blipFill>
        <p:spPr>
          <a:xfrm>
            <a:off x="3774624" y="296722"/>
            <a:ext cx="5131776" cy="3026432"/>
          </a:xfrm>
          <a:prstGeom prst="rect">
            <a:avLst/>
          </a:prstGeom>
        </p:spPr>
      </p:pic>
      <p:pic>
        <p:nvPicPr>
          <p:cNvPr id="5" name="Picture 4">
            <a:extLst>
              <a:ext uri="{FF2B5EF4-FFF2-40B4-BE49-F238E27FC236}">
                <a16:creationId xmlns:a16="http://schemas.microsoft.com/office/drawing/2014/main" id="{567978D6-105C-7821-E11C-70717134CCF4}"/>
              </a:ext>
            </a:extLst>
          </p:cNvPr>
          <p:cNvPicPr>
            <a:picLocks noChangeAspect="1"/>
          </p:cNvPicPr>
          <p:nvPr/>
        </p:nvPicPr>
        <p:blipFill>
          <a:blip r:embed="rId3"/>
          <a:stretch>
            <a:fillRect/>
          </a:stretch>
        </p:blipFill>
        <p:spPr>
          <a:xfrm>
            <a:off x="3407121" y="3736583"/>
            <a:ext cx="5578479" cy="1994416"/>
          </a:xfrm>
          <a:prstGeom prst="rect">
            <a:avLst/>
          </a:prstGeom>
        </p:spPr>
      </p:pic>
      <p:cxnSp>
        <p:nvCxnSpPr>
          <p:cNvPr id="7" name="Straight Arrow Connector 6">
            <a:extLst>
              <a:ext uri="{FF2B5EF4-FFF2-40B4-BE49-F238E27FC236}">
                <a16:creationId xmlns:a16="http://schemas.microsoft.com/office/drawing/2014/main" id="{FFC4DA39-503B-AA1C-17C8-F98FE3A51548}"/>
              </a:ext>
            </a:extLst>
          </p:cNvPr>
          <p:cNvCxnSpPr/>
          <p:nvPr/>
        </p:nvCxnSpPr>
        <p:spPr>
          <a:xfrm>
            <a:off x="4003200" y="3556800"/>
            <a:ext cx="0" cy="259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F1D757E-1ECB-ED52-710A-ADCE188920C2}"/>
              </a:ext>
            </a:extLst>
          </p:cNvPr>
          <p:cNvCxnSpPr/>
          <p:nvPr/>
        </p:nvCxnSpPr>
        <p:spPr>
          <a:xfrm>
            <a:off x="6864178" y="3564924"/>
            <a:ext cx="0" cy="234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424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16E65-1BDE-7895-128E-8B15D5CE9464}"/>
              </a:ext>
            </a:extLst>
          </p:cNvPr>
          <p:cNvPicPr>
            <a:picLocks noChangeAspect="1"/>
          </p:cNvPicPr>
          <p:nvPr/>
        </p:nvPicPr>
        <p:blipFill>
          <a:blip r:embed="rId2"/>
          <a:stretch>
            <a:fillRect/>
          </a:stretch>
        </p:blipFill>
        <p:spPr>
          <a:xfrm>
            <a:off x="2469013" y="2208811"/>
            <a:ext cx="7253974" cy="4457578"/>
          </a:xfrm>
          <a:prstGeom prst="rect">
            <a:avLst/>
          </a:prstGeom>
        </p:spPr>
      </p:pic>
      <p:sp>
        <p:nvSpPr>
          <p:cNvPr id="4" name="TextBox 3">
            <a:extLst>
              <a:ext uri="{FF2B5EF4-FFF2-40B4-BE49-F238E27FC236}">
                <a16:creationId xmlns:a16="http://schemas.microsoft.com/office/drawing/2014/main" id="{CD76D350-C10F-2BC0-33BC-EB92FF770325}"/>
              </a:ext>
            </a:extLst>
          </p:cNvPr>
          <p:cNvSpPr txBox="1"/>
          <p:nvPr/>
        </p:nvSpPr>
        <p:spPr>
          <a:xfrm>
            <a:off x="4564800" y="223200"/>
            <a:ext cx="3264933" cy="523220"/>
          </a:xfrm>
          <a:prstGeom prst="rect">
            <a:avLst/>
          </a:prstGeom>
          <a:noFill/>
        </p:spPr>
        <p:txBody>
          <a:bodyPr wrap="none" rtlCol="0">
            <a:spAutoFit/>
          </a:bodyPr>
          <a:lstStyle/>
          <a:p>
            <a:r>
              <a:rPr lang="en-US" sz="2800" dirty="0"/>
              <a:t>Otto </a:t>
            </a:r>
            <a:r>
              <a:rPr lang="en-US" sz="2800" dirty="0" err="1"/>
              <a:t>Lowei’s</a:t>
            </a:r>
            <a:r>
              <a:rPr lang="en-US" sz="2800" dirty="0"/>
              <a:t> dream…</a:t>
            </a:r>
          </a:p>
        </p:txBody>
      </p:sp>
      <p:sp>
        <p:nvSpPr>
          <p:cNvPr id="5" name="TextBox 4">
            <a:extLst>
              <a:ext uri="{FF2B5EF4-FFF2-40B4-BE49-F238E27FC236}">
                <a16:creationId xmlns:a16="http://schemas.microsoft.com/office/drawing/2014/main" id="{86246E3A-D198-866B-E593-D21208F2AA8B}"/>
              </a:ext>
            </a:extLst>
          </p:cNvPr>
          <p:cNvSpPr txBox="1"/>
          <p:nvPr/>
        </p:nvSpPr>
        <p:spPr>
          <a:xfrm>
            <a:off x="2023771" y="897859"/>
            <a:ext cx="8346989" cy="1200329"/>
          </a:xfrm>
          <a:prstGeom prst="rect">
            <a:avLst/>
          </a:prstGeom>
          <a:noFill/>
        </p:spPr>
        <p:txBody>
          <a:bodyPr wrap="square" rtlCol="0">
            <a:spAutoFit/>
          </a:bodyPr>
          <a:lstStyle/>
          <a:p>
            <a:r>
              <a:rPr lang="en-US" dirty="0"/>
              <a:t>Loewi apparently had the idea for his experiment in a dream. He wrote it down in the middle of the night but the next morning could not decipher his writing. He eventually had the same dream on another night, and decided to run to the laboratory to perform the experiment in the middle of the night. About this incident, Loewi writes:</a:t>
            </a:r>
          </a:p>
        </p:txBody>
      </p:sp>
    </p:spTree>
    <p:extLst>
      <p:ext uri="{BB962C8B-B14F-4D97-AF65-F5344CB8AC3E}">
        <p14:creationId xmlns:p14="http://schemas.microsoft.com/office/powerpoint/2010/main" val="3555794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39DA78-D863-DBE1-6BA3-800621D731EA}"/>
              </a:ext>
            </a:extLst>
          </p:cNvPr>
          <p:cNvPicPr>
            <a:picLocks noChangeAspect="1"/>
          </p:cNvPicPr>
          <p:nvPr/>
        </p:nvPicPr>
        <p:blipFill>
          <a:blip r:embed="rId2"/>
          <a:stretch>
            <a:fillRect/>
          </a:stretch>
        </p:blipFill>
        <p:spPr>
          <a:xfrm>
            <a:off x="3451617" y="0"/>
            <a:ext cx="5288765" cy="6858000"/>
          </a:xfrm>
          <a:prstGeom prst="rect">
            <a:avLst/>
          </a:prstGeom>
        </p:spPr>
      </p:pic>
    </p:spTree>
    <p:extLst>
      <p:ext uri="{BB962C8B-B14F-4D97-AF65-F5344CB8AC3E}">
        <p14:creationId xmlns:p14="http://schemas.microsoft.com/office/powerpoint/2010/main" val="4252447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C5093-D939-6C21-E2BA-C3FD89D8FBED}"/>
              </a:ext>
            </a:extLst>
          </p:cNvPr>
          <p:cNvPicPr>
            <a:picLocks noChangeAspect="1"/>
          </p:cNvPicPr>
          <p:nvPr/>
        </p:nvPicPr>
        <p:blipFill>
          <a:blip r:embed="rId2"/>
          <a:stretch>
            <a:fillRect/>
          </a:stretch>
        </p:blipFill>
        <p:spPr>
          <a:xfrm>
            <a:off x="3417562" y="0"/>
            <a:ext cx="5356876" cy="6858000"/>
          </a:xfrm>
          <a:prstGeom prst="rect">
            <a:avLst/>
          </a:prstGeom>
        </p:spPr>
      </p:pic>
    </p:spTree>
    <p:extLst>
      <p:ext uri="{BB962C8B-B14F-4D97-AF65-F5344CB8AC3E}">
        <p14:creationId xmlns:p14="http://schemas.microsoft.com/office/powerpoint/2010/main" val="2956880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5D55A9-6A13-D8A8-F53D-2A3FB11A34ED}"/>
              </a:ext>
            </a:extLst>
          </p:cNvPr>
          <p:cNvPicPr>
            <a:picLocks noChangeAspect="1"/>
          </p:cNvPicPr>
          <p:nvPr/>
        </p:nvPicPr>
        <p:blipFill>
          <a:blip r:embed="rId2"/>
          <a:stretch>
            <a:fillRect/>
          </a:stretch>
        </p:blipFill>
        <p:spPr>
          <a:xfrm>
            <a:off x="2396979" y="0"/>
            <a:ext cx="7398041" cy="6858000"/>
          </a:xfrm>
          <a:prstGeom prst="rect">
            <a:avLst/>
          </a:prstGeom>
        </p:spPr>
      </p:pic>
    </p:spTree>
    <p:extLst>
      <p:ext uri="{BB962C8B-B14F-4D97-AF65-F5344CB8AC3E}">
        <p14:creationId xmlns:p14="http://schemas.microsoft.com/office/powerpoint/2010/main" val="16481240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71</Words>
  <Application>Microsoft Office PowerPoint</Application>
  <PresentationFormat>Widescreen</PresentationFormat>
  <Paragraphs>2</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dc:creator>
  <cp:lastModifiedBy>Ian</cp:lastModifiedBy>
  <cp:revision>2</cp:revision>
  <dcterms:created xsi:type="dcterms:W3CDTF">2022-12-22T18:35:49Z</dcterms:created>
  <dcterms:modified xsi:type="dcterms:W3CDTF">2022-12-22T19:52:45Z</dcterms:modified>
</cp:coreProperties>
</file>